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48" r:id="rId5"/>
    <p:sldId id="349" r:id="rId6"/>
    <p:sldId id="278" r:id="rId7"/>
    <p:sldId id="337" r:id="rId8"/>
    <p:sldId id="347" r:id="rId9"/>
    <p:sldId id="346" r:id="rId10"/>
    <p:sldId id="339" r:id="rId11"/>
    <p:sldId id="340" r:id="rId12"/>
    <p:sldId id="34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708" y="673134"/>
            <a:ext cx="867757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下面给出了三角形的一条边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请在点子图中按要求画三角形。</a:t>
            </a:r>
          </a:p>
        </p:txBody>
      </p:sp>
      <p:pic>
        <p:nvPicPr>
          <p:cNvPr id="8" name="SS16.EPS" descr="id:214748983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1571618"/>
            <a:ext cx="4214842" cy="1894667"/>
          </a:xfrm>
          <a:prstGeom prst="rect">
            <a:avLst/>
          </a:prstGeom>
        </p:spPr>
      </p:pic>
      <p:pic>
        <p:nvPicPr>
          <p:cNvPr id="10" name="DA9.EPS" descr="id:214750696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3566304"/>
            <a:ext cx="4793579" cy="147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785800"/>
            <a:ext cx="820891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一块等腰三角形的苗圃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它的周长是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105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腰长是多少米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428728" y="2357436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(105-41)÷2=32(m)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28" y="3286130"/>
            <a:ext cx="46434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答：腰长是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 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三角形的分类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28596" y="2857502"/>
            <a:ext cx="871540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SS14.EP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285866"/>
            <a:ext cx="7297929" cy="10001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564" y="602962"/>
            <a:ext cx="750102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观察以下图形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哪些是三角形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857224" y="2857502"/>
            <a:ext cx="30718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①②③④⑤⑥</a:t>
            </a:r>
          </a:p>
        </p:txBody>
      </p:sp>
      <p:sp>
        <p:nvSpPr>
          <p:cNvPr id="13" name="矩形 12"/>
          <p:cNvSpPr/>
          <p:nvPr/>
        </p:nvSpPr>
        <p:spPr>
          <a:xfrm>
            <a:off x="714348" y="3500444"/>
            <a:ext cx="50006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都有三条边、三个角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条线段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每相邻两条线段的端点相连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叫做三角形。</a:t>
            </a:r>
          </a:p>
        </p:txBody>
      </p:sp>
      <p:sp>
        <p:nvSpPr>
          <p:cNvPr id="7" name="矩形 6"/>
          <p:cNvSpPr/>
          <p:nvPr/>
        </p:nvSpPr>
        <p:spPr>
          <a:xfrm>
            <a:off x="3357554" y="642924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</a:p>
        </p:txBody>
      </p:sp>
      <p:sp>
        <p:nvSpPr>
          <p:cNvPr id="8" name="矩形 7"/>
          <p:cNvSpPr/>
          <p:nvPr/>
        </p:nvSpPr>
        <p:spPr>
          <a:xfrm>
            <a:off x="5715008" y="57148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155" y="915670"/>
            <a:ext cx="872617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20-320÷80=       (24+26)×23=         9×8×10=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31×40-99=         16×(21-18)=      14×(240÷30)=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93÷31+5=          84+48÷6=          550÷11+22=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25×40+800=          510÷17+20=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980÷70+66=</a:t>
            </a:r>
          </a:p>
        </p:txBody>
      </p:sp>
      <p:sp>
        <p:nvSpPr>
          <p:cNvPr id="29" name="矩形 28"/>
          <p:cNvSpPr/>
          <p:nvPr/>
        </p:nvSpPr>
        <p:spPr>
          <a:xfrm>
            <a:off x="2316480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</a:p>
        </p:txBody>
      </p:sp>
      <p:sp>
        <p:nvSpPr>
          <p:cNvPr id="30" name="矩形 29"/>
          <p:cNvSpPr/>
          <p:nvPr/>
        </p:nvSpPr>
        <p:spPr>
          <a:xfrm>
            <a:off x="5289550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1150</a:t>
            </a:r>
          </a:p>
        </p:txBody>
      </p:sp>
      <p:sp>
        <p:nvSpPr>
          <p:cNvPr id="31" name="矩形 30"/>
          <p:cNvSpPr/>
          <p:nvPr/>
        </p:nvSpPr>
        <p:spPr>
          <a:xfrm>
            <a:off x="7901305" y="915670"/>
            <a:ext cx="11963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</a:p>
        </p:txBody>
      </p:sp>
      <p:sp>
        <p:nvSpPr>
          <p:cNvPr id="32" name="矩形 31"/>
          <p:cNvSpPr/>
          <p:nvPr/>
        </p:nvSpPr>
        <p:spPr>
          <a:xfrm>
            <a:off x="2172720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1141</a:t>
            </a:r>
          </a:p>
        </p:txBody>
      </p:sp>
      <p:sp>
        <p:nvSpPr>
          <p:cNvPr id="33" name="矩形 32"/>
          <p:cNvSpPr/>
          <p:nvPr/>
        </p:nvSpPr>
        <p:spPr>
          <a:xfrm>
            <a:off x="5253355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34" name="矩形 33"/>
          <p:cNvSpPr/>
          <p:nvPr/>
        </p:nvSpPr>
        <p:spPr>
          <a:xfrm>
            <a:off x="8330565" y="158115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</a:p>
        </p:txBody>
      </p:sp>
      <p:sp>
        <p:nvSpPr>
          <p:cNvPr id="35" name="矩形 34"/>
          <p:cNvSpPr/>
          <p:nvPr/>
        </p:nvSpPr>
        <p:spPr>
          <a:xfrm>
            <a:off x="206883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36" name="矩形 35"/>
          <p:cNvSpPr/>
          <p:nvPr/>
        </p:nvSpPr>
        <p:spPr>
          <a:xfrm>
            <a:off x="495015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</a:p>
        </p:txBody>
      </p:sp>
      <p:sp>
        <p:nvSpPr>
          <p:cNvPr id="37" name="矩形 36"/>
          <p:cNvSpPr/>
          <p:nvPr/>
        </p:nvSpPr>
        <p:spPr>
          <a:xfrm>
            <a:off x="814390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</a:p>
        </p:txBody>
      </p:sp>
      <p:sp>
        <p:nvSpPr>
          <p:cNvPr id="38" name="矩形 37"/>
          <p:cNvSpPr/>
          <p:nvPr/>
        </p:nvSpPr>
        <p:spPr>
          <a:xfrm>
            <a:off x="2443480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</a:p>
        </p:txBody>
      </p:sp>
      <p:sp>
        <p:nvSpPr>
          <p:cNvPr id="39" name="矩形 38"/>
          <p:cNvSpPr/>
          <p:nvPr/>
        </p:nvSpPr>
        <p:spPr>
          <a:xfrm>
            <a:off x="5757870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40" name="矩形 39"/>
          <p:cNvSpPr/>
          <p:nvPr/>
        </p:nvSpPr>
        <p:spPr>
          <a:xfrm>
            <a:off x="2525720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R165.EPS" descr="id:214748982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285866"/>
            <a:ext cx="6751144" cy="350046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28596" y="642924"/>
            <a:ext cx="80733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在图形下面的括号里填上三角形的类型。</a:t>
            </a:r>
          </a:p>
        </p:txBody>
      </p:sp>
      <p:sp>
        <p:nvSpPr>
          <p:cNvPr id="5" name="矩形 4"/>
          <p:cNvSpPr/>
          <p:nvPr/>
        </p:nvSpPr>
        <p:spPr>
          <a:xfrm>
            <a:off x="1142976" y="2428874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0430" y="2428874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2198" y="2428874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4291529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6314" y="4286262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S15.EPS" descr="id:214748983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1643056"/>
            <a:ext cx="7620102" cy="192882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28596" y="642924"/>
            <a:ext cx="80733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从边的特征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给三角形分类。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286116" y="2071684"/>
            <a:ext cx="34134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8992" y="2786064"/>
            <a:ext cx="34134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785800"/>
            <a:ext cx="7858180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三角形中有两条边相等的三角形叫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有三条边相等的三角形叫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在等腰三角形中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两个底角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在等边三角形中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三条边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三个角也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572264" y="135730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</a:t>
            </a:r>
          </a:p>
        </p:txBody>
      </p:sp>
      <p:sp>
        <p:nvSpPr>
          <p:cNvPr id="6" name="矩形 5"/>
          <p:cNvSpPr/>
          <p:nvPr/>
        </p:nvSpPr>
        <p:spPr>
          <a:xfrm>
            <a:off x="5357818" y="207168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</a:t>
            </a:r>
          </a:p>
        </p:txBody>
      </p:sp>
      <p:sp>
        <p:nvSpPr>
          <p:cNvPr id="7" name="矩形 6"/>
          <p:cNvSpPr/>
          <p:nvPr/>
        </p:nvSpPr>
        <p:spPr>
          <a:xfrm>
            <a:off x="5143504" y="271462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335756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</a:p>
        </p:txBody>
      </p:sp>
      <p:sp>
        <p:nvSpPr>
          <p:cNvPr id="9" name="矩形 8"/>
          <p:cNvSpPr/>
          <p:nvPr/>
        </p:nvSpPr>
        <p:spPr>
          <a:xfrm>
            <a:off x="5857884" y="335756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</a:p>
        </p:txBody>
      </p:sp>
      <p:sp>
        <p:nvSpPr>
          <p:cNvPr id="11" name="矩形 10"/>
          <p:cNvSpPr/>
          <p:nvPr/>
        </p:nvSpPr>
        <p:spPr>
          <a:xfrm>
            <a:off x="1000100" y="400051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14282" y="785800"/>
            <a:ext cx="8208912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个直角。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三条边的长度都是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厘米的三角形是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</a:p>
        </p:txBody>
      </p:sp>
      <p:sp>
        <p:nvSpPr>
          <p:cNvPr id="5" name="矩形 4"/>
          <p:cNvSpPr/>
          <p:nvPr/>
        </p:nvSpPr>
        <p:spPr>
          <a:xfrm>
            <a:off x="3286116" y="142874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3702" y="271462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315</Words>
  <Application>Microsoft Office PowerPoint</Application>
  <PresentationFormat>全屏显示(16:9)</PresentationFormat>
  <Paragraphs>68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361</cp:revision>
  <dcterms:created xsi:type="dcterms:W3CDTF">2018-12-06T02:32:00Z</dcterms:created>
  <dcterms:modified xsi:type="dcterms:W3CDTF">2020-12-26T11:20:43Z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